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8" r:id="rId4"/>
    <p:sldId id="276" r:id="rId5"/>
    <p:sldId id="279" r:id="rId6"/>
    <p:sldId id="274" r:id="rId7"/>
    <p:sldId id="280" r:id="rId8"/>
    <p:sldId id="282" r:id="rId9"/>
    <p:sldId id="284" r:id="rId10"/>
    <p:sldId id="283" r:id="rId11"/>
    <p:sldId id="275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63066" autoAdjust="0"/>
  </p:normalViewPr>
  <p:slideViewPr>
    <p:cSldViewPr snapToGrid="0">
      <p:cViewPr varScale="1">
        <p:scale>
          <a:sx n="34" d="100"/>
          <a:sy n="34" d="100"/>
        </p:scale>
        <p:origin x="11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7506E-49B8-41E2-A6F2-0BBD77F484CB}" type="datetimeFigureOut">
              <a:rPr lang="zh-TW" altLang="en-US" smtClean="0"/>
              <a:t>2018/11/30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3E221-AD7B-4FAF-93E4-1E80383148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30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82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844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變更登入之密碼選項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748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點擊登出可登出系統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45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登入後台管理，請輸帳號、密碼、驗證碼進行相關驗證</a:t>
            </a:r>
            <a:endParaRPr lang="en-US" altLang="zh-TW" dirty="0"/>
          </a:p>
          <a:p>
            <a:r>
              <a:rPr lang="zh-TW" altLang="en-US" dirty="0"/>
              <a:t>也可進行註冊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5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註冊帳號</a:t>
            </a:r>
            <a:endParaRPr lang="en-US" altLang="zh-TW" dirty="0"/>
          </a:p>
          <a:p>
            <a:r>
              <a:rPr lang="zh-TW" altLang="en-US" dirty="0"/>
              <a:t>請輸入學號、密碼、姓名、電子郵件、聯絡電話</a:t>
            </a:r>
            <a:endParaRPr lang="en-US" altLang="zh-TW" dirty="0"/>
          </a:p>
          <a:p>
            <a:r>
              <a:rPr lang="zh-TW" altLang="en-US" dirty="0"/>
              <a:t>填寫完畢後可進行新增景點資料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551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景點管理</a:t>
            </a:r>
            <a:r>
              <a:rPr lang="en-US" altLang="zh-TW" dirty="0"/>
              <a:t>-</a:t>
            </a:r>
            <a:r>
              <a:rPr lang="zh-TW" altLang="en-US" dirty="0"/>
              <a:t>可進行景點之相關管理功能</a:t>
            </a:r>
            <a:endParaRPr lang="en-US" altLang="zh-TW" dirty="0"/>
          </a:p>
          <a:p>
            <a:r>
              <a:rPr lang="zh-TW" altLang="en-US" dirty="0"/>
              <a:t>上下線功能管理</a:t>
            </a:r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推薦功能管理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編輯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進行景點修改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QRCODE-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產生景點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QRCODE</a:t>
            </a: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英文景點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點擊英文按鈕可進行新增景點英文版之內容新增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03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14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會員管理</a:t>
            </a:r>
            <a:r>
              <a:rPr lang="en-US" altLang="zh-TW" dirty="0"/>
              <a:t>-</a:t>
            </a:r>
            <a:r>
              <a:rPr lang="zh-TW" altLang="en-US" dirty="0"/>
              <a:t>可進行管理會員功能</a:t>
            </a:r>
            <a:endParaRPr lang="en-US" altLang="zh-TW" dirty="0"/>
          </a:p>
          <a:p>
            <a:r>
              <a:rPr lang="zh-TW" altLang="en-US" dirty="0"/>
              <a:t>啟用</a:t>
            </a:r>
            <a:r>
              <a:rPr lang="en-US" altLang="zh-TW" dirty="0"/>
              <a:t>-</a:t>
            </a:r>
            <a:r>
              <a:rPr lang="zh-TW" altLang="en-US" dirty="0"/>
              <a:t>淮許會員登入後台</a:t>
            </a:r>
            <a:endParaRPr lang="en-US" altLang="zh-TW" dirty="0"/>
          </a:p>
          <a:p>
            <a:r>
              <a:rPr lang="zh-TW" altLang="en-US" dirty="0"/>
              <a:t>停權</a:t>
            </a:r>
            <a:r>
              <a:rPr lang="en-US" altLang="zh-TW" dirty="0"/>
              <a:t>-</a:t>
            </a:r>
            <a:r>
              <a:rPr lang="zh-TW" altLang="en-US" dirty="0"/>
              <a:t>會員停權，無法登入後台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478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地區類別管理</a:t>
            </a:r>
            <a:r>
              <a:rPr lang="en-US" altLang="zh-TW" dirty="0"/>
              <a:t>-</a:t>
            </a:r>
            <a:r>
              <a:rPr lang="zh-TW" altLang="en-US" dirty="0"/>
              <a:t>可進行管理景點縣市地區內容</a:t>
            </a:r>
            <a:endParaRPr lang="en-US" altLang="zh-TW" dirty="0"/>
          </a:p>
          <a:p>
            <a:r>
              <a:rPr lang="zh-TW" altLang="en-US" dirty="0"/>
              <a:t>可管理地區是否上下線、編輯、刪除、管理地區子類別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04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463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子地區類別管理</a:t>
            </a:r>
            <a:r>
              <a:rPr lang="en-US" altLang="zh-TW" dirty="0"/>
              <a:t>-</a:t>
            </a:r>
            <a:r>
              <a:rPr lang="zh-TW" altLang="en-US" dirty="0"/>
              <a:t>可進行管理景點縣市子地區類別內容</a:t>
            </a:r>
            <a:endParaRPr lang="en-US" altLang="zh-TW" dirty="0"/>
          </a:p>
          <a:p>
            <a:r>
              <a:rPr lang="zh-TW" altLang="en-US" dirty="0"/>
              <a:t>可管理子地區類別是否上下線、編輯、刪除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E221-AD7B-4FAF-93E4-1E80383148B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34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F9AAC7C-12EE-420E-82F3-0AE59DBA5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376" y="814347"/>
            <a:ext cx="8540496" cy="2942643"/>
          </a:xfrm>
        </p:spPr>
        <p:txBody>
          <a:bodyPr rtlCol="0">
            <a:noAutofit/>
          </a:bodyPr>
          <a:lstStyle/>
          <a:p>
            <a:pPr algn="ctr"/>
            <a:r>
              <a:rPr lang="zh-TW" altLang="en-US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觀光景點管理平台</a:t>
            </a:r>
            <a:br>
              <a:rPr lang="en-US" altLang="zh-TW" sz="6600" b="1" dirty="0">
                <a:solidFill>
                  <a:srgbClr val="3399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</a:br>
            <a:endParaRPr lang="en-US" sz="6000" b="1" dirty="0">
              <a:solidFill>
                <a:srgbClr val="339966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48843B-FD2B-4567-8044-3C196602303B}"/>
              </a:ext>
            </a:extLst>
          </p:cNvPr>
          <p:cNvSpPr txBox="1">
            <a:spLocks/>
          </p:cNvSpPr>
          <p:nvPr/>
        </p:nvSpPr>
        <p:spPr bwMode="auto">
          <a:xfrm>
            <a:off x="4182244" y="4459476"/>
            <a:ext cx="38275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操作手冊 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CCB1E87-2FFE-470D-8A38-1D9C57DE2739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027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新增子地區類別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0336A86-5E80-47C6-842B-41501FEE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1029840"/>
            <a:ext cx="11242492" cy="53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2857CF1-62E8-4D5F-B415-20A288A1F11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變更密碼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58F669D-098A-44E2-A98D-C14CA080F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29840"/>
            <a:ext cx="10058400" cy="518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17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2857CF1-62E8-4D5F-B415-20A288A1F11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登出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D7400B7-8F96-47C1-B4D4-D6D98BE39E4C}"/>
              </a:ext>
            </a:extLst>
          </p:cNvPr>
          <p:cNvSpPr txBox="1"/>
          <p:nvPr/>
        </p:nvSpPr>
        <p:spPr>
          <a:xfrm>
            <a:off x="839755" y="1418253"/>
            <a:ext cx="1082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點擊功能選單之「登出」選項，即可登出管理系統</a:t>
            </a:r>
          </a:p>
        </p:txBody>
      </p:sp>
    </p:spTree>
    <p:extLst>
      <p:ext uri="{BB962C8B-B14F-4D97-AF65-F5344CB8AC3E}">
        <p14:creationId xmlns:p14="http://schemas.microsoft.com/office/powerpoint/2010/main" val="87536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43163C-422C-4358-9A6B-9D9B2B58B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3" y="1231786"/>
            <a:ext cx="11355297" cy="51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註冊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2976837-B32E-4728-8915-85BAFD12A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29" y="1029840"/>
            <a:ext cx="10058400" cy="52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7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景點管理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D6F232A-A936-4D3A-A67C-D169A6307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8" y="1029840"/>
            <a:ext cx="11589223" cy="53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新增景點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8F9F1C2-FC8F-4497-8DBB-11915542B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83" y="985458"/>
            <a:ext cx="9244033" cy="53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0ECAC0-EC9D-4553-B65A-80AAE3DB3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1010604"/>
            <a:ext cx="11242492" cy="534135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96AFCE12-BE1E-4B7D-A977-CC0C70948C0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會員管理</a:t>
            </a:r>
          </a:p>
        </p:txBody>
      </p:sp>
    </p:spTree>
    <p:extLst>
      <p:ext uri="{BB962C8B-B14F-4D97-AF65-F5344CB8AC3E}">
        <p14:creationId xmlns:p14="http://schemas.microsoft.com/office/powerpoint/2010/main" val="281985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96AFCE12-BE1E-4B7D-A977-CC0C70948C0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地區類別管理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F005A6-CFC7-4D54-92F7-9B79F211E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1029841"/>
            <a:ext cx="11240996" cy="53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E9ACEB-2288-493E-8F57-B25DC3D621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754" y="282128"/>
            <a:ext cx="10058400" cy="74771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新增地區類別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138E034-5F0D-4B07-9CBF-A4A12CF3C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1149902"/>
            <a:ext cx="11240995" cy="52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5A1D670D-E9E4-4C0F-9BB6-2BB122E1A588}"/>
              </a:ext>
            </a:extLst>
          </p:cNvPr>
          <p:cNvSpPr txBox="1"/>
          <p:nvPr/>
        </p:nvSpPr>
        <p:spPr>
          <a:xfrm>
            <a:off x="-164592" y="6351954"/>
            <a:ext cx="12356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鴻泰資訊有限公司 </a:t>
            </a:r>
            <a:r>
              <a:rPr lang="en-US" altLang="zh-TW" sz="2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Htit.com.tw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96AFCE12-BE1E-4B7D-A977-CC0C70948C0A}"/>
              </a:ext>
            </a:extLst>
          </p:cNvPr>
          <p:cNvSpPr txBox="1">
            <a:spLocks/>
          </p:cNvSpPr>
          <p:nvPr/>
        </p:nvSpPr>
        <p:spPr>
          <a:xfrm>
            <a:off x="474754" y="282128"/>
            <a:ext cx="10058400" cy="747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地區管理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子地區類別管理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04B1946-D766-467F-A7DA-198F4B922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54" y="970572"/>
            <a:ext cx="11242492" cy="538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04118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650</TotalTime>
  <Words>353</Words>
  <Application>Microsoft Office PowerPoint</Application>
  <PresentationFormat>寬螢幕</PresentationFormat>
  <Paragraphs>61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新細明體</vt:lpstr>
      <vt:lpstr>標楷體</vt:lpstr>
      <vt:lpstr>Calibri</vt:lpstr>
      <vt:lpstr>Calibri Light</vt:lpstr>
      <vt:lpstr>Times New Roman</vt:lpstr>
      <vt:lpstr>Wingdings</vt:lpstr>
      <vt:lpstr>回顧</vt:lpstr>
      <vt:lpstr>觀光景點管理平台 </vt:lpstr>
      <vt:lpstr>登入</vt:lpstr>
      <vt:lpstr>註冊</vt:lpstr>
      <vt:lpstr>景點管理</vt:lpstr>
      <vt:lpstr>新增景點</vt:lpstr>
      <vt:lpstr>PowerPoint 簡報</vt:lpstr>
      <vt:lpstr>PowerPoint 簡報</vt:lpstr>
      <vt:lpstr>新增地區類別</vt:lpstr>
      <vt:lpstr>PowerPoint 簡報</vt:lpstr>
      <vt:lpstr>新增子地區類別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探討智慧服務科技應用於無人商店之影響消費者消費意願之研究</dc:title>
  <dc:creator>洪晨峰</dc:creator>
  <cp:lastModifiedBy>洪晨峰</cp:lastModifiedBy>
  <cp:revision>74</cp:revision>
  <dcterms:created xsi:type="dcterms:W3CDTF">2018-08-16T01:38:09Z</dcterms:created>
  <dcterms:modified xsi:type="dcterms:W3CDTF">2018-11-30T03:38:29Z</dcterms:modified>
</cp:coreProperties>
</file>